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5" r:id="rId1"/>
    <p:sldMasterId id="2147483717" r:id="rId2"/>
  </p:sldMasterIdLst>
  <p:notesMasterIdLst>
    <p:notesMasterId r:id="rId23"/>
  </p:notesMasterIdLst>
  <p:sldIdLst>
    <p:sldId id="256" r:id="rId3"/>
    <p:sldId id="257" r:id="rId4"/>
    <p:sldId id="269" r:id="rId5"/>
    <p:sldId id="271" r:id="rId6"/>
    <p:sldId id="270" r:id="rId7"/>
    <p:sldId id="265" r:id="rId8"/>
    <p:sldId id="267" r:id="rId9"/>
    <p:sldId id="276" r:id="rId10"/>
    <p:sldId id="266" r:id="rId11"/>
    <p:sldId id="268" r:id="rId12"/>
    <p:sldId id="275" r:id="rId13"/>
    <p:sldId id="264" r:id="rId14"/>
    <p:sldId id="274" r:id="rId15"/>
    <p:sldId id="258" r:id="rId16"/>
    <p:sldId id="259" r:id="rId17"/>
    <p:sldId id="260" r:id="rId18"/>
    <p:sldId id="273" r:id="rId19"/>
    <p:sldId id="272" r:id="rId20"/>
    <p:sldId id="26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A2E5C454-B9CA-400A-BEE4-B56F032D5414}" type="datetimeFigureOut">
              <a:rPr lang="en-IL" smtClean="0"/>
              <a:t>21/01/2020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15938FE-F3BD-4663-A264-274DDA7D0DC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997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966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04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326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558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046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662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80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05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8851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7021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253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9215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0876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6630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38650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4318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535168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7574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7117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8811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322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476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04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734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747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563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45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29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0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ishadar/Worki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B1799-B613-4073-9689-5C859A529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6859E35-9283-4773-8FA2-611EF0579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Worki</a:t>
            </a:r>
            <a:r>
              <a:rPr lang="en-US" dirty="0">
                <a:solidFill>
                  <a:schemeClr val="tx1"/>
                </a:solidFill>
              </a:rPr>
              <a:t> project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235E587-E470-49F6-AA92-7B8B1CA13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project for Ariel University</a:t>
            </a:r>
            <a:endParaRPr lang="en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F2323AA-7720-4A41-9A3D-913FFC68673A}"/>
              </a:ext>
            </a:extLst>
          </p:cNvPr>
          <p:cNvSpPr txBox="1"/>
          <p:nvPr/>
        </p:nvSpPr>
        <p:spPr>
          <a:xfrm>
            <a:off x="3399183" y="4926278"/>
            <a:ext cx="4896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Amit </a:t>
            </a:r>
            <a:r>
              <a:rPr lang="en-US" dirty="0" err="1"/>
              <a:t>Kazado</a:t>
            </a:r>
            <a:r>
              <a:rPr lang="en-US" dirty="0"/>
              <a:t> 302499652</a:t>
            </a:r>
          </a:p>
          <a:p>
            <a:r>
              <a:rPr lang="en-US" dirty="0"/>
              <a:t>Dolev </a:t>
            </a:r>
            <a:r>
              <a:rPr lang="en-US" dirty="0" err="1"/>
              <a:t>Hindy</a:t>
            </a:r>
            <a:r>
              <a:rPr lang="en-US" dirty="0"/>
              <a:t> 312126642</a:t>
            </a:r>
          </a:p>
          <a:p>
            <a:r>
              <a:rPr lang="en-US" dirty="0"/>
              <a:t>Elisha Azaria 213992464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305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733F42-9C95-4B3F-BCDE-BC222719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487" y="662610"/>
            <a:ext cx="7036904" cy="967407"/>
          </a:xfrm>
        </p:spPr>
        <p:txBody>
          <a:bodyPr>
            <a:normAutofit/>
          </a:bodyPr>
          <a:lstStyle/>
          <a:p>
            <a:r>
              <a:rPr lang="he-IL" sz="5200" dirty="0">
                <a:solidFill>
                  <a:schemeClr val="tx1"/>
                </a:solidFill>
              </a:rPr>
              <a:t>הוספת עובד חדש לחברה:</a:t>
            </a:r>
            <a:endParaRPr lang="en-IL" sz="5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9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C46705-0A5D-4791-A2A3-51C81702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216" y="609600"/>
            <a:ext cx="3376785" cy="1320800"/>
          </a:xfrm>
        </p:spPr>
        <p:txBody>
          <a:bodyPr>
            <a:normAutofit/>
          </a:bodyPr>
          <a:lstStyle/>
          <a:p>
            <a:pPr algn="r"/>
            <a:r>
              <a:rPr lang="he-IL" sz="5200" dirty="0">
                <a:solidFill>
                  <a:schemeClr val="tx1"/>
                </a:solidFill>
              </a:rPr>
              <a:t>מי מחובר?</a:t>
            </a:r>
            <a:endParaRPr lang="en-IL" sz="5200" dirty="0">
              <a:solidFill>
                <a:schemeClr val="tx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CB4A6F9-AB2B-4B36-9B1A-AC0EFA2D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258"/>
            <a:ext cx="10822217" cy="51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8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8602EE-F2EB-4985-8BCB-C683EE608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975" y="1278099"/>
            <a:ext cx="8240332" cy="2830075"/>
          </a:xfrm>
        </p:spPr>
        <p:txBody>
          <a:bodyPr/>
          <a:lstStyle/>
          <a:p>
            <a:pPr algn="ctr"/>
            <a:r>
              <a:rPr lang="he-IL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</a:t>
            </a:r>
            <a:r>
              <a:rPr lang="he-IL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br>
              <a:rPr lang="he-IL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Diagrams:</a:t>
            </a:r>
            <a:endParaRPr lang="en-IL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84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573845-140F-492F-9842-4D749DD68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78062"/>
            <a:ext cx="9440034" cy="7483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Diagram</a:t>
            </a:r>
            <a:endParaRPr lang="en-I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03300003-631D-4C25-B8B7-9826AF54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48" y="1126435"/>
            <a:ext cx="6189783" cy="55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5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A277BE-E112-4E19-8A61-E5524FFC8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801859"/>
            <a:ext cx="9573972" cy="167405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Use-case diagram</a:t>
            </a:r>
            <a:b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מפה, טקסט&#10;&#10;התיאור נוצר באופן אוטומטי">
            <a:extLst>
              <a:ext uri="{FF2B5EF4-FFF2-40B4-BE49-F238E27FC236}">
                <a16:creationId xmlns:a16="http://schemas.microsoft.com/office/drawing/2014/main" id="{3602E3BB-C525-47AB-9D47-C013B9FE5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76" y="1881810"/>
            <a:ext cx="7790648" cy="39742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9288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90970-8949-4198-B951-349A642F5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310" y="456323"/>
            <a:ext cx="9440034" cy="182880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b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L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CF0EDA2-434A-4E6E-A62A-1F2E54096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03" y="1685839"/>
            <a:ext cx="7234404" cy="3906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6556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4EC315-82AD-46A4-A7E6-52D554E70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417" y="1726676"/>
            <a:ext cx="7434244" cy="1385488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Entity Relationship Diagram</a:t>
            </a:r>
            <a:br>
              <a:rPr lang="en-US" dirty="0">
                <a:effectLst/>
              </a:rPr>
            </a:br>
            <a:endParaRPr lang="en-IL" dirty="0"/>
          </a:p>
        </p:txBody>
      </p:sp>
      <p:pic>
        <p:nvPicPr>
          <p:cNvPr id="5" name="תמונה 4" descr="תמונה שמכילה שלט&#10;&#10;התיאור נוצר באופן אוטומטי">
            <a:extLst>
              <a:ext uri="{FF2B5EF4-FFF2-40B4-BE49-F238E27FC236}">
                <a16:creationId xmlns:a16="http://schemas.microsoft.com/office/drawing/2014/main" id="{6507A5D4-472E-44B4-AFA1-8EE5EDE64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3" y="2595280"/>
            <a:ext cx="7657729" cy="35272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034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80AD748-1561-478D-8E0E-909D7123A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086" y="689112"/>
            <a:ext cx="5774901" cy="1053924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  <a:endParaRPr lang="en-IL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צילום מסך, מחשב, תצוגה, שלט&#10;&#10;התיאור נוצר באופן אוטומטי">
            <a:extLst>
              <a:ext uri="{FF2B5EF4-FFF2-40B4-BE49-F238E27FC236}">
                <a16:creationId xmlns:a16="http://schemas.microsoft.com/office/drawing/2014/main" id="{DD6D0EB6-86DA-4E32-B51E-FDFDD538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11" y="165652"/>
            <a:ext cx="5774901" cy="65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6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A4265BB-7C0C-4C87-87E2-5EA541A28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2109" y="1411732"/>
            <a:ext cx="5343438" cy="8013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Object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I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תמונה 6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78E710B3-C3C3-4C61-A028-1EB64B90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5" y="928466"/>
            <a:ext cx="6477000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4CF549-1E7B-48AA-B3AA-7C3EA71BC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150820"/>
            <a:ext cx="9440034" cy="1049867"/>
          </a:xfrm>
        </p:spPr>
        <p:txBody>
          <a:bodyPr>
            <a:normAutofit fontScale="92500"/>
          </a:bodyPr>
          <a:lstStyle/>
          <a:p>
            <a:pPr algn="r" rtl="1"/>
            <a:r>
              <a:rPr lang="he-IL" dirty="0">
                <a:solidFill>
                  <a:schemeClr val="tx1"/>
                </a:solidFill>
              </a:rPr>
              <a:t>בנוסף לפערים אנחנו שואפים לעבוד עוד על עיצוב האפליקציה כדי לספק למשתמש סביבה נוחה ונעימה יותר.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יש לציין שעמדנו בציפיות של עצמנו ביצירה של מירב הדרישות  : </a:t>
            </a:r>
            <a:r>
              <a:rPr lang="he-IL" dirty="0">
                <a:solidFill>
                  <a:schemeClr val="tx1"/>
                </a:solidFill>
                <a:effectLst/>
              </a:rPr>
              <a:t>החתמת נוכחות בעבודה , רישום עובד חדש לחברה , יצירת תשתית לסידור עבודה של עובדים בחברה, כפתור "הפסקה", תאימות המוצר לחברות שונות.</a:t>
            </a:r>
            <a:endParaRPr lang="en-IL" dirty="0">
              <a:solidFill>
                <a:schemeClr val="tx1"/>
              </a:solidFill>
            </a:endParaRP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701F4A37-8BDB-49B6-B0BB-169E3B36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20861"/>
              </p:ext>
            </p:extLst>
          </p:nvPr>
        </p:nvGraphicFramePr>
        <p:xfrm>
          <a:off x="1570159" y="1371111"/>
          <a:ext cx="9251148" cy="370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5574">
                  <a:extLst>
                    <a:ext uri="{9D8B030D-6E8A-4147-A177-3AD203B41FA5}">
                      <a16:colId xmlns:a16="http://schemas.microsoft.com/office/drawing/2014/main" val="2044800408"/>
                    </a:ext>
                  </a:extLst>
                </a:gridCol>
                <a:gridCol w="4625574">
                  <a:extLst>
                    <a:ext uri="{9D8B030D-6E8A-4147-A177-3AD203B41FA5}">
                      <a16:colId xmlns:a16="http://schemas.microsoft.com/office/drawing/2014/main" val="1876560736"/>
                    </a:ext>
                  </a:extLst>
                </a:gridCol>
              </a:tblGrid>
              <a:tr h="497164"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ביצוע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דרישות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04916"/>
                  </a:ext>
                </a:extLst>
              </a:tr>
              <a:tr h="497164">
                <a:tc rowSpan="3">
                  <a:txBody>
                    <a:bodyPr/>
                    <a:lstStyle/>
                    <a:p>
                      <a:pPr algn="r" rtl="1"/>
                      <a:r>
                        <a:rPr lang="he-IL" b="0">
                          <a:cs typeface="+mj-cs"/>
                        </a:rPr>
                        <a:t>שינינו קצת את המודל, כך שמנהל יוכל ליצור את המשמרות כרצונו, ועובדים יוכלו להירשם אליהם.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הגשת בקשה למשמרות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55483"/>
                  </a:ext>
                </a:extLst>
              </a:tr>
              <a:tr h="248582">
                <a:tc vMerge="1">
                  <a:txBody>
                    <a:bodyPr/>
                    <a:lstStyle/>
                    <a:p>
                      <a:pPr algn="r" rtl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סידור משמרות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4094"/>
                  </a:ext>
                </a:extLst>
              </a:tr>
              <a:tr h="248582">
                <a:tc v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איתור קונפליקטים ע"י התוכנה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08629"/>
                  </a:ext>
                </a:extLst>
              </a:tr>
              <a:tr h="497164"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עדיין לא בוצע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מחיקת עובד מרשימת העובדים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82538"/>
                  </a:ext>
                </a:extLst>
              </a:tr>
              <a:tr h="738638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b="0" dirty="0">
                          <a:cs typeface="+mj-cs"/>
                        </a:rPr>
                        <a:t>עדיין לא בוצע</a:t>
                      </a:r>
                      <a:endParaRPr lang="en-IL" b="0" dirty="0">
                        <a:cs typeface="+mj-cs"/>
                      </a:endParaRPr>
                    </a:p>
                    <a:p>
                      <a:pPr algn="r" rtl="1"/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סיווג עובדים עפ"י תפקיד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77712"/>
                  </a:ext>
                </a:extLst>
              </a:tr>
              <a:tr h="738638"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בוצע , ובנוסף אפשרנו למנהל לצפות בעובדים שלו בצורה חופשית.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נוכחות עכשווית-מי כרגע נוכח במשמרת, עובד יוכל לראות מי מחובר רק אם הוא במשמרת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947882"/>
                  </a:ext>
                </a:extLst>
              </a:tr>
            </a:tbl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0443A2A-7B92-4897-8ECE-3EA8A602626A}"/>
              </a:ext>
            </a:extLst>
          </p:cNvPr>
          <p:cNvSpPr txBox="1"/>
          <p:nvPr/>
        </p:nvSpPr>
        <p:spPr>
          <a:xfrm>
            <a:off x="4092945" y="745954"/>
            <a:ext cx="473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/>
              <a:t>דרישות התכנון- אל מול ביצוע : </a:t>
            </a:r>
            <a:r>
              <a:rPr lang="he-IL" b="1" dirty="0">
                <a:sym typeface="Wingdings" panose="05000000000000000000" pitchFamily="2" charset="2"/>
              </a:rPr>
              <a:t>(פערים)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4088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ACF7E4-24A6-424E-808D-E5D8C35B0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292" y="2069850"/>
            <a:ext cx="10224959" cy="3299791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>
                <a:solidFill>
                  <a:schemeClr val="tx1"/>
                </a:solidFill>
                <a:cs typeface="Times New Roman" panose="02020603050405020304" pitchFamily="18" charset="0"/>
              </a:rPr>
              <a:t>האפליקציה תשרת בעלי עסק שמעוניינים לנהל משמרות בבית העסק שלהם, בעולם הדיגיטלי של ימינו.</a:t>
            </a:r>
            <a:br>
              <a:rPr lang="he-IL" sz="24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br>
              <a:rPr lang="he-IL" sz="24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he-IL" sz="2400" dirty="0">
                <a:solidFill>
                  <a:schemeClr val="tx1"/>
                </a:solidFill>
                <a:cs typeface="Times New Roman" panose="02020603050405020304" pitchFamily="18" charset="0"/>
              </a:rPr>
              <a:t>בנוסף, האפליקציה תהווה פלטפורמה נוחה למשתמש בשמירת המידע של שעות העבודה האישיות שלו.</a:t>
            </a:r>
            <a:br>
              <a:rPr lang="he-IL" sz="24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he-IL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he-IL" sz="24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br>
              <a:rPr lang="he-IL" sz="24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en-IL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E770A4FD-4C8E-44C7-BBAA-2B3CC4C9CEC7}"/>
              </a:ext>
            </a:extLst>
          </p:cNvPr>
          <p:cNvSpPr/>
          <p:nvPr/>
        </p:nvSpPr>
        <p:spPr>
          <a:xfrm>
            <a:off x="3101009" y="748954"/>
            <a:ext cx="52329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למי זה מתאים?</a:t>
            </a:r>
          </a:p>
        </p:txBody>
      </p:sp>
    </p:spTree>
    <p:extLst>
      <p:ext uri="{BB962C8B-B14F-4D97-AF65-F5344CB8AC3E}">
        <p14:creationId xmlns:p14="http://schemas.microsoft.com/office/powerpoint/2010/main" val="140230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339D9C-9BF0-4CC9-8C5D-F06EAA0FD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err="1">
                <a:solidFill>
                  <a:schemeClr val="tx1"/>
                </a:solidFill>
              </a:rPr>
              <a:t>Github</a:t>
            </a:r>
            <a:r>
              <a:rPr lang="en-US" sz="3200" b="1" dirty="0">
                <a:solidFill>
                  <a:schemeClr val="tx1"/>
                </a:solidFill>
              </a:rPr>
              <a:t>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https://github.com/elishadar/Worki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IL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8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75CD47-32EE-4893-B215-FDA393CC0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703" y="523836"/>
            <a:ext cx="4993023" cy="933903"/>
          </a:xfrm>
        </p:spPr>
        <p:txBody>
          <a:bodyPr/>
          <a:lstStyle/>
          <a:p>
            <a:r>
              <a:rPr lang="he-IL" dirty="0">
                <a:solidFill>
                  <a:schemeClr val="tx1"/>
                </a:solidFill>
              </a:rPr>
              <a:t>תכולת הפרויקט: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5FDDFF0-A431-46D4-948B-99945A448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183" y="1709531"/>
            <a:ext cx="9713040" cy="4876425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b="1" u="sng" dirty="0">
                <a:solidFill>
                  <a:schemeClr val="tx1"/>
                </a:solidFill>
              </a:rPr>
              <a:t>תהליכים משמעותיים העובדים מקצה לקצה:</a:t>
            </a:r>
            <a:endParaRPr lang="he-IL" dirty="0">
              <a:solidFill>
                <a:schemeClr val="tx1"/>
              </a:solidFill>
            </a:endParaRP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* הזמנת עובד חדש לחברה קיימת ע"י מנהל.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* יצירת משמרות עבודה ורישום אליהן (ע"י העובדים).</a:t>
            </a:r>
          </a:p>
          <a:p>
            <a:pPr algn="r" rtl="1"/>
            <a:r>
              <a:rPr lang="he-IL" b="1" u="sng" dirty="0">
                <a:solidFill>
                  <a:schemeClr val="tx1"/>
                </a:solidFill>
              </a:rPr>
              <a:t>שני סוגים שונים של משתמשים במערכת: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* </a:t>
            </a:r>
            <a:r>
              <a:rPr lang="he-IL" b="1" dirty="0">
                <a:solidFill>
                  <a:schemeClr val="tx1"/>
                </a:solidFill>
              </a:rPr>
              <a:t>מנהל</a:t>
            </a:r>
            <a:r>
              <a:rPr lang="he-IL" dirty="0">
                <a:solidFill>
                  <a:schemeClr val="tx1"/>
                </a:solidFill>
              </a:rPr>
              <a:t> – רושם את בית העסק שלו באפליקציה, מזמין עובדים להצטרף לעסק שלו, יוצר משמרות, יכול לראות מי נמצא במשמרת בכל זמן נתון.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* </a:t>
            </a:r>
            <a:r>
              <a:rPr lang="he-IL" b="1" dirty="0">
                <a:solidFill>
                  <a:schemeClr val="tx1"/>
                </a:solidFill>
              </a:rPr>
              <a:t>עובד</a:t>
            </a:r>
            <a:r>
              <a:rPr lang="he-IL" dirty="0">
                <a:solidFill>
                  <a:schemeClr val="tx1"/>
                </a:solidFill>
              </a:rPr>
              <a:t> – נרשם כעובד במערכת, יכול לאשר הזמנה ממנהל לעסק שלו, יכול להירשם למשמרות שמנהל פתח, יכול לראות מי נמצא במשמרת רק אם הוא רשום אליה.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שני המשתמשים יכולים לשמור נתוני התחלת וסיום של משמרת בעמוד הראשי שלהם.</a:t>
            </a:r>
          </a:p>
          <a:p>
            <a:pPr algn="r" rtl="1"/>
            <a:r>
              <a:rPr lang="he-IL" u="sng" dirty="0">
                <a:solidFill>
                  <a:schemeClr val="tx1"/>
                </a:solidFill>
              </a:rPr>
              <a:t>פיצ'רים : 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תפריט ראשי,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he-IL" dirty="0">
                <a:solidFill>
                  <a:schemeClr val="tx1"/>
                </a:solidFill>
              </a:rPr>
              <a:t> </a:t>
            </a:r>
            <a:r>
              <a:rPr lang="he-IL" dirty="0" err="1">
                <a:solidFill>
                  <a:schemeClr val="tx1"/>
                </a:solidFill>
              </a:rPr>
              <a:t>נוטיפיקציות</a:t>
            </a:r>
            <a:r>
              <a:rPr lang="he-IL" dirty="0">
                <a:solidFill>
                  <a:schemeClr val="tx1"/>
                </a:solidFill>
              </a:rPr>
              <a:t>,</a:t>
            </a:r>
          </a:p>
          <a:p>
            <a:pPr algn="r" rtl="1"/>
            <a:r>
              <a:rPr lang="en-US" dirty="0">
                <a:solidFill>
                  <a:schemeClr val="tx1"/>
                </a:solidFill>
              </a:rPr>
              <a:t>Timer </a:t>
            </a:r>
            <a:r>
              <a:rPr lang="he-IL" dirty="0">
                <a:solidFill>
                  <a:schemeClr val="tx1"/>
                </a:solidFill>
              </a:rPr>
              <a:t> על מנת לחשב את זמן השהייה במשמרת הנוכחית.</a:t>
            </a:r>
          </a:p>
          <a:p>
            <a:pPr algn="r" rtl="1"/>
            <a:r>
              <a:rPr lang="he-IL" u="sng" dirty="0">
                <a:solidFill>
                  <a:schemeClr val="tx1"/>
                </a:solidFill>
              </a:rPr>
              <a:t>שימוש ב</a:t>
            </a:r>
            <a:r>
              <a:rPr lang="en-US" u="sng" dirty="0">
                <a:solidFill>
                  <a:schemeClr val="tx1"/>
                </a:solidFill>
              </a:rPr>
              <a:t>Data Base</a:t>
            </a:r>
            <a:r>
              <a:rPr lang="he-IL" u="sng" dirty="0">
                <a:solidFill>
                  <a:schemeClr val="tx1"/>
                </a:solidFill>
              </a:rPr>
              <a:t>  מסוג  </a:t>
            </a:r>
            <a:r>
              <a:rPr lang="en-US" u="sng" dirty="0">
                <a:solidFill>
                  <a:schemeClr val="tx1"/>
                </a:solidFill>
              </a:rPr>
              <a:t>FIREBASE</a:t>
            </a:r>
            <a:r>
              <a:rPr lang="he-IL" u="sng" dirty="0">
                <a:solidFill>
                  <a:schemeClr val="tx1"/>
                </a:solidFill>
              </a:rPr>
              <a:t>.</a:t>
            </a:r>
            <a:r>
              <a:rPr lang="en-US" u="sng" dirty="0">
                <a:solidFill>
                  <a:schemeClr val="tx1"/>
                </a:solidFill>
              </a:rPr>
              <a:t> </a:t>
            </a:r>
            <a:endParaRPr lang="en-IL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79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005E57-1A13-4D14-9359-264E4D6D0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273" y="1305714"/>
            <a:ext cx="9440034" cy="1026669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>
                <a:solidFill>
                  <a:schemeClr val="tx1"/>
                </a:solidFill>
              </a:rPr>
              <a:t>מודל עסקי:</a:t>
            </a:r>
            <a:br>
              <a:rPr lang="he-IL" dirty="0">
                <a:solidFill>
                  <a:schemeClr val="tx1"/>
                </a:solidFill>
              </a:rPr>
            </a:b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FCCA2EC-FC98-4FA5-96EA-77539D75B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223" y="2633870"/>
            <a:ext cx="9440034" cy="1792356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solidFill>
                  <a:schemeClr val="tx1"/>
                </a:solidFill>
              </a:rPr>
              <a:t>כרגע האפליקציה חינמית ופתוחה לשימוש של כולם.</a:t>
            </a:r>
          </a:p>
          <a:p>
            <a:pPr algn="r" rtl="1"/>
            <a:endParaRPr lang="he-IL" dirty="0">
              <a:solidFill>
                <a:schemeClr val="tx1"/>
              </a:solidFill>
            </a:endParaRP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ייתכן שבעתיד נכניס פיצ'רים חדשים שיהיו בתשלום, מעין שירותי "</a:t>
            </a:r>
            <a:r>
              <a:rPr lang="he-IL" dirty="0" err="1">
                <a:solidFill>
                  <a:schemeClr val="tx1"/>
                </a:solidFill>
              </a:rPr>
              <a:t>פרימיום</a:t>
            </a:r>
            <a:r>
              <a:rPr lang="he-IL" dirty="0">
                <a:solidFill>
                  <a:schemeClr val="tx1"/>
                </a:solidFill>
              </a:rPr>
              <a:t>" (לא חובה להשתמש בהם).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אופציה נוספת שתיתכן היא הכנסת פרסומות לאפליקציה.</a:t>
            </a:r>
            <a:endParaRPr lang="en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8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57F1C0-BF49-4D99-9A9B-4A74595C8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e-IL" dirty="0">
                <a:solidFill>
                  <a:schemeClr val="tx1"/>
                </a:solidFill>
              </a:rPr>
              <a:t>אפליקציות דומות בשוק:</a:t>
            </a:r>
            <a:br>
              <a:rPr lang="he-IL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Worky</a:t>
            </a:r>
            <a:r>
              <a:rPr lang="en-US" dirty="0">
                <a:solidFill>
                  <a:schemeClr val="tx1"/>
                </a:solidFill>
              </a:rPr>
              <a:t> , </a:t>
            </a:r>
            <a:r>
              <a:rPr lang="en-US" dirty="0" err="1">
                <a:solidFill>
                  <a:schemeClr val="tx1"/>
                </a:solidFill>
              </a:rPr>
              <a:t>EZShift</a:t>
            </a:r>
            <a:endParaRPr lang="en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8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1773" y="1050737"/>
            <a:ext cx="3454015" cy="10671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Main page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1772" y="2326130"/>
            <a:ext cx="3573285" cy="1291713"/>
          </a:xfrm>
        </p:spPr>
        <p:txBody>
          <a:bodyPr>
            <a:noAutofit/>
          </a:bodyPr>
          <a:lstStyle/>
          <a:p>
            <a:r>
              <a:rPr lang="he-IL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ניתן להירשם כעובד חדש או כמנהל חדש.</a:t>
            </a:r>
          </a:p>
          <a:p>
            <a:r>
              <a:rPr lang="he-IL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אימות בהתחברות מתבצע מול </a:t>
            </a:r>
            <a:r>
              <a:rPr lang="he-IL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פיירבייס</a:t>
            </a:r>
            <a:r>
              <a:rPr lang="he-IL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L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תמונה 4" descr="תמונה שמכילה מחשב&#10;&#10;התיאור נוצר באופן אוטומטי">
            <a:extLst>
              <a:ext uri="{FF2B5EF4-FFF2-40B4-BE49-F238E27FC236}">
                <a16:creationId xmlns:a16="http://schemas.microsoft.com/office/drawing/2014/main" id="{AFDB4C0C-8287-4055-B13A-770D159D7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5" y="661182"/>
            <a:ext cx="3343541" cy="594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6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9543" y="1868556"/>
            <a:ext cx="4485646" cy="961159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Registeratuion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69" y="3598339"/>
            <a:ext cx="4485646" cy="1675335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עמוד ההתחברות לאפליקציה, </a:t>
            </a:r>
            <a:r>
              <a:rPr lang="he-IL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האותנטיקציה</a:t>
            </a:r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תתבצע מול </a:t>
            </a:r>
            <a:r>
              <a:rPr lang="he-IL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פיירבייס</a:t>
            </a:r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במידה ומשתמש שלא קיים במערכת ניסה להתחבר תופיע הודעת שגיאה.</a:t>
            </a:r>
            <a:endParaRPr lang="en-IL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תמונה 5" descr="תמונה שמכילה צג, טלפון, מחשב&#10;&#10;התיאור נוצר באופן אוטומטי">
            <a:extLst>
              <a:ext uri="{FF2B5EF4-FFF2-40B4-BE49-F238E27FC236}">
                <a16:creationId xmlns:a16="http://schemas.microsoft.com/office/drawing/2014/main" id="{863CCC98-558F-4D7C-B9B2-43146F628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9543" y="1868556"/>
            <a:ext cx="4485646" cy="9611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Login page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69" y="3598339"/>
            <a:ext cx="4485646" cy="1675335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עמוד ההתחברות לאפליקציה, </a:t>
            </a:r>
            <a:r>
              <a:rPr lang="he-IL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האותנטיקציה</a:t>
            </a:r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תתבצע מול </a:t>
            </a:r>
            <a:r>
              <a:rPr lang="he-IL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פיירבייס</a:t>
            </a:r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במידה ומשתמש שלא קיים במערכת ניסה להתחבר תופיע הודעת שגיאה.</a:t>
            </a:r>
            <a:endParaRPr lang="en-IL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A510991-9195-4189-A100-E8A5BB97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2" y="464234"/>
            <a:ext cx="2779831" cy="57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3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655B73-D933-44DF-A313-CBD6D196C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746" y="291072"/>
            <a:ext cx="6170601" cy="699249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800" dirty="0">
                <a:solidFill>
                  <a:schemeClr val="tx1"/>
                </a:solidFill>
              </a:rPr>
              <a:t>שעון משמרות:</a:t>
            </a:r>
            <a:endParaRPr lang="en-IL" sz="4800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424334E-6232-4FB7-9277-278B48C2F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484" y="291072"/>
            <a:ext cx="4450799" cy="931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With the option to start/pause/continue/stop the shift</a:t>
            </a:r>
            <a:endParaRPr lang="en-IL" dirty="0">
              <a:solidFill>
                <a:schemeClr val="tx1"/>
              </a:solidFill>
            </a:endParaRPr>
          </a:p>
        </p:txBody>
      </p:sp>
      <p:pic>
        <p:nvPicPr>
          <p:cNvPr id="7" name="תמונה 6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3CDCEA54-B595-4528-A7FB-BA3661DB1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6" y="1077628"/>
            <a:ext cx="3038621" cy="5401993"/>
          </a:xfrm>
          <a:prstGeom prst="rect">
            <a:avLst/>
          </a:prstGeom>
        </p:spPr>
      </p:pic>
      <p:pic>
        <p:nvPicPr>
          <p:cNvPr id="20" name="תמונה 19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4D0B0DE9-83D7-4B1C-9218-94CCDBD07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25" y="1123995"/>
            <a:ext cx="2986458" cy="5309258"/>
          </a:xfrm>
          <a:prstGeom prst="rect">
            <a:avLst/>
          </a:prstGeom>
        </p:spPr>
      </p:pic>
      <p:pic>
        <p:nvPicPr>
          <p:cNvPr id="28" name="record1">
            <a:hlinkClick r:id="" action="ppaction://media"/>
            <a:extLst>
              <a:ext uri="{FF2B5EF4-FFF2-40B4-BE49-F238E27FC236}">
                <a16:creationId xmlns:a16="http://schemas.microsoft.com/office/drawing/2014/main" id="{29E043DC-C352-43E7-8860-79FDA89F68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4885" y="1170362"/>
            <a:ext cx="3038621" cy="53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777</TotalTime>
  <Words>443</Words>
  <Application>Microsoft Office PowerPoint</Application>
  <PresentationFormat>מסך רחב</PresentationFormat>
  <Paragraphs>61</Paragraphs>
  <Slides>20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Trebuchet MS</vt:lpstr>
      <vt:lpstr>Wingdings 2</vt:lpstr>
      <vt:lpstr>Wingdings 3</vt:lpstr>
      <vt:lpstr>HDOfficeLightV0</vt:lpstr>
      <vt:lpstr>פיאה</vt:lpstr>
      <vt:lpstr>Worki project</vt:lpstr>
      <vt:lpstr>האפליקציה תשרת בעלי עסק שמעוניינים לנהל משמרות בבית העסק שלהם, בעולם הדיגיטלי של ימינו.  בנוסף, האפליקציה תהווה פלטפורמה נוחה למשתמש בשמירת המידע של שעות העבודה האישיות שלו.    </vt:lpstr>
      <vt:lpstr>תכולת הפרויקט:</vt:lpstr>
      <vt:lpstr>מודל עסקי: </vt:lpstr>
      <vt:lpstr>אפליקציות דומות בשוק: Worky , EZShift</vt:lpstr>
      <vt:lpstr>Main page</vt:lpstr>
      <vt:lpstr>Registeratuion</vt:lpstr>
      <vt:lpstr>Login page</vt:lpstr>
      <vt:lpstr>שעון משמרות:</vt:lpstr>
      <vt:lpstr>הוספת עובד חדש לחברה:</vt:lpstr>
      <vt:lpstr>מי מחובר?</vt:lpstr>
      <vt:lpstr>Unified Modeling Language Diagrams:</vt:lpstr>
      <vt:lpstr>Activity Diagram</vt:lpstr>
      <vt:lpstr>Use-case diagram </vt:lpstr>
      <vt:lpstr>Sequence diagram </vt:lpstr>
      <vt:lpstr>Entity Relationship Diagram </vt:lpstr>
      <vt:lpstr>Class Diagram</vt:lpstr>
      <vt:lpstr>Object Diagram</vt:lpstr>
      <vt:lpstr>מצגת של PowerPoint‏</vt:lpstr>
      <vt:lpstr>Github: https://github.com/elishadar/Worki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 project</dc:title>
  <dc:creator>דולב הינדי</dc:creator>
  <cp:lastModifiedBy>דולב הינדי</cp:lastModifiedBy>
  <cp:revision>44</cp:revision>
  <dcterms:created xsi:type="dcterms:W3CDTF">2020-01-11T17:18:09Z</dcterms:created>
  <dcterms:modified xsi:type="dcterms:W3CDTF">2020-01-21T19:42:05Z</dcterms:modified>
</cp:coreProperties>
</file>